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67" r:id="rId16"/>
    <p:sldId id="270" r:id="rId17"/>
    <p:sldId id="271" r:id="rId18"/>
    <p:sldId id="272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568952" cy="1512168"/>
          </a:xfrm>
        </p:spPr>
        <p:txBody>
          <a:bodyPr>
            <a:normAutofit/>
          </a:bodyPr>
          <a:lstStyle/>
          <a:p>
            <a:endParaRPr lang="ru-RU" sz="1100" b="1" dirty="0" smtClean="0"/>
          </a:p>
          <a:p>
            <a:r>
              <a:rPr lang="ru-RU" sz="1100" b="1" dirty="0" smtClean="0"/>
              <a:t>Цели </a:t>
            </a:r>
            <a:r>
              <a:rPr lang="ru-RU" sz="1100" b="1" dirty="0" smtClean="0"/>
              <a:t>Нелидовского отделения ТООООО «ВОИ»:</a:t>
            </a:r>
          </a:p>
          <a:p>
            <a:pPr marL="342900" indent="-342900">
              <a:buFontTx/>
              <a:buChar char="-"/>
            </a:pPr>
            <a:r>
              <a:rPr lang="ru-RU" sz="1100" b="1" dirty="0" smtClean="0"/>
              <a:t>Защита прав и интересов инвалидов,</a:t>
            </a:r>
          </a:p>
          <a:p>
            <a:pPr marL="342900" indent="-342900">
              <a:buFontTx/>
              <a:buChar char="-"/>
            </a:pPr>
            <a:r>
              <a:rPr lang="ru-RU" sz="1100" b="1" dirty="0" smtClean="0"/>
              <a:t>Обеспечение инвалидам равных с другими гражданами возможностей участия во всех сферах жизни общества,</a:t>
            </a:r>
          </a:p>
          <a:p>
            <a:pPr marL="342900" indent="-342900">
              <a:buFontTx/>
              <a:buChar char="-"/>
            </a:pPr>
            <a:r>
              <a:rPr lang="ru-RU" sz="1100" b="1" dirty="0" smtClean="0"/>
              <a:t>Интеграция инвалидов в общество.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960" y="113623"/>
            <a:ext cx="8458200" cy="1152128"/>
          </a:xfrm>
        </p:spPr>
        <p:txBody>
          <a:bodyPr/>
          <a:lstStyle/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3140968"/>
            <a:ext cx="856895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b="1" dirty="0" smtClean="0"/>
          </a:p>
          <a:p>
            <a:endParaRPr lang="ru-RU" sz="1100" b="1" dirty="0"/>
          </a:p>
          <a:p>
            <a:r>
              <a:rPr lang="ru-RU" sz="1100" b="1" dirty="0" smtClean="0"/>
              <a:t>Задача </a:t>
            </a:r>
            <a:r>
              <a:rPr lang="ru-RU" sz="1100" b="1" dirty="0" smtClean="0"/>
              <a:t>Нелидовского отделения ТООООО «ВОИ»:</a:t>
            </a:r>
          </a:p>
          <a:p>
            <a:pPr marL="342900" indent="-342900">
              <a:buFontTx/>
              <a:buChar char="-"/>
            </a:pPr>
            <a:r>
              <a:rPr lang="ru-RU" sz="1100" b="1" dirty="0" smtClean="0"/>
              <a:t>Постоянное взаимодействие с органами представительной и исполнительной власти в решении проблем инвалидов,</a:t>
            </a:r>
          </a:p>
          <a:p>
            <a:pPr marL="342900" indent="-342900">
              <a:buFontTx/>
              <a:buChar char="-"/>
            </a:pPr>
            <a:r>
              <a:rPr lang="ru-RU" sz="1100" b="1" dirty="0" smtClean="0"/>
              <a:t>Привлечение молодых инвалидов в </a:t>
            </a:r>
            <a:r>
              <a:rPr lang="ru-RU" sz="1100" b="1" dirty="0" err="1" smtClean="0"/>
              <a:t>Нелидовское</a:t>
            </a:r>
            <a:r>
              <a:rPr lang="ru-RU" sz="1100" b="1" dirty="0" smtClean="0"/>
              <a:t> отделение </a:t>
            </a:r>
            <a:r>
              <a:rPr lang="ru-RU" sz="1100" b="1" dirty="0"/>
              <a:t>ТООООО «ВОИ</a:t>
            </a:r>
            <a:r>
              <a:rPr lang="ru-RU" sz="1100" b="1" dirty="0" smtClean="0"/>
              <a:t>».</a:t>
            </a:r>
            <a:endParaRPr lang="ru-RU" sz="1100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празднуем день Нелидовского района и города Нелидово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:\Новая папка 222222\День города 2017 г\DSC00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4362" r="4673" b="15638"/>
          <a:stretch/>
        </p:blipFill>
        <p:spPr bwMode="auto">
          <a:xfrm>
            <a:off x="5724128" y="1994765"/>
            <a:ext cx="3026620" cy="212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Новая папка 222222\День города 2017 г\DSC002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8847" b="5109"/>
          <a:stretch/>
        </p:blipFill>
        <p:spPr bwMode="auto">
          <a:xfrm>
            <a:off x="240135" y="1859216"/>
            <a:ext cx="3168352" cy="232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4032448" cy="276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Культурно-массовые мероприятия</a:t>
            </a:r>
          </a:p>
          <a:p>
            <a:pPr algn="ctr"/>
            <a:r>
              <a:rPr lang="ru-RU" sz="2000" b="1" i="1" dirty="0" smtClean="0"/>
              <a:t>Мы чествуем своих именинников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9" name="Picture 3" descr="J:\Camera\IMG_20160419_1118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2924" r="-126"/>
          <a:stretch/>
        </p:blipFill>
        <p:spPr bwMode="auto">
          <a:xfrm>
            <a:off x="5724128" y="1988841"/>
            <a:ext cx="252028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4356"/>
            <a:ext cx="2518022" cy="145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J:\Camera\IMG_20160419_1137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35968"/>
          <a:stretch/>
        </p:blipFill>
        <p:spPr bwMode="auto">
          <a:xfrm>
            <a:off x="3347864" y="4027603"/>
            <a:ext cx="2714212" cy="159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137" y="1047200"/>
            <a:ext cx="8352928" cy="5694167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/>
              <a:t>Мы гордимся своим поэтом!</a:t>
            </a:r>
            <a:endParaRPr lang="ru-RU" sz="1400" i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b="1" dirty="0" smtClean="0"/>
          </a:p>
          <a:p>
            <a:r>
              <a:rPr lang="ru-RU" sz="1400" b="1" dirty="0" smtClean="0"/>
              <a:t>И.А. </a:t>
            </a:r>
            <a:r>
              <a:rPr lang="ru-RU" sz="1400" b="1" dirty="0" err="1" smtClean="0"/>
              <a:t>Столярову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вручена премия имени </a:t>
            </a:r>
          </a:p>
          <a:p>
            <a:r>
              <a:rPr lang="ru-RU" sz="1400" b="1" dirty="0" smtClean="0"/>
              <a:t>Сергея Владимировича Нелидова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:\Столяров на Человеке Года-2017\IMG_8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10745"/>
          <a:stretch/>
        </p:blipFill>
        <p:spPr bwMode="auto">
          <a:xfrm>
            <a:off x="375581" y="2060849"/>
            <a:ext cx="40524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973" b="5578"/>
          <a:stretch/>
        </p:blipFill>
        <p:spPr bwMode="auto">
          <a:xfrm>
            <a:off x="6008687" y="2060848"/>
            <a:ext cx="2235722" cy="338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О, спорт – ты жизнь!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3" name="Picture 3" descr="J:\ФОТО для презентации\4 спорт\DSCN09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r="14690"/>
          <a:stretch/>
        </p:blipFill>
        <p:spPr bwMode="auto">
          <a:xfrm>
            <a:off x="395536" y="2204864"/>
            <a:ext cx="277285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ВОИ 2017г\103NIKON\DSCN14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23056" r="1458"/>
          <a:stretch/>
        </p:blipFill>
        <p:spPr bwMode="auto">
          <a:xfrm>
            <a:off x="5364087" y="2204864"/>
            <a:ext cx="2858567" cy="18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:\ФОТО для презентации\4 спорт\DSCN13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"/>
          <a:stretch/>
        </p:blipFill>
        <p:spPr bwMode="auto">
          <a:xfrm>
            <a:off x="3143632" y="4149080"/>
            <a:ext cx="22924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О, спорт – ты жизнь!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7" name="Picture 3" descr="H:\Новая папка 222222\Ржев спортакиада 2017 г\DSC002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25296" r="7944"/>
          <a:stretch/>
        </p:blipFill>
        <p:spPr bwMode="auto">
          <a:xfrm>
            <a:off x="5436096" y="1772816"/>
            <a:ext cx="2952959" cy="218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Новая папка 222222\Ржев спортакиада 2017 г\DSC002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t="17515" r="25287" b="31520"/>
          <a:stretch/>
        </p:blipFill>
        <p:spPr bwMode="auto">
          <a:xfrm>
            <a:off x="1007604" y="1833358"/>
            <a:ext cx="2844316" cy="216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J:\ФОТО для презентации\4 спорт\DSCN14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29290" r="10468" b="20872"/>
          <a:stretch/>
        </p:blipFill>
        <p:spPr bwMode="auto">
          <a:xfrm>
            <a:off x="2555776" y="4365104"/>
            <a:ext cx="4068452" cy="193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участвуем в значимых событиях города</a:t>
            </a:r>
            <a:endParaRPr lang="ru-RU" sz="1400" i="1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H:\ОТКРЫТИЕ ПАРКА 2017 год\P1090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5705"/>
            <a:ext cx="2736304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ОТКРЫТИЕ ПАРКА 2017 год\P1090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22413" r="9114" b="12916"/>
          <a:stretch/>
        </p:blipFill>
        <p:spPr bwMode="auto">
          <a:xfrm>
            <a:off x="952229" y="2235333"/>
            <a:ext cx="2971700" cy="171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ОТКРЫТИЕ ПАРКА 2017 год\P1090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071392" cy="155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Наша дружба крепнет с каждым днем!</a:t>
            </a:r>
            <a:endParaRPr lang="ru-RU" sz="1400" i="1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J:\для Тамары Юрьевны\IMG_3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7234"/>
            <a:ext cx="2483768" cy="186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J:\для Тамары Юрьевны\IMG_3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77411"/>
            <a:ext cx="2706266" cy="202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J:\меропр. в центре реабил. детей 16г\DSCN07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r="21264"/>
          <a:stretch/>
        </p:blipFill>
        <p:spPr bwMode="auto">
          <a:xfrm>
            <a:off x="3815408" y="4437112"/>
            <a:ext cx="208045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Наша дружба крепнет с каждым днем!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960" y="116632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808312" cy="192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81250"/>
            <a:ext cx="2880320" cy="19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Наша дружба крепнет с каждым днем!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3" name="Picture 3" descr="H:\Шашки 2017г\DSC06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24601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:\Шашки 2017г\DSC06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69780"/>
            <a:ext cx="2951791" cy="19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:\Шашки 2017г\DSC06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0" y="1957204"/>
            <a:ext cx="2705011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Своих не бросаем</a:t>
            </a:r>
            <a:r>
              <a:rPr lang="ru-RU" sz="2000" b="1" i="1" dirty="0" smtClean="0"/>
              <a:t>!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 descr="H:\ВОИ 2017г\103NIKON\DSCN15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2201" r="25417"/>
          <a:stretch/>
        </p:blipFill>
        <p:spPr bwMode="auto">
          <a:xfrm>
            <a:off x="6948264" y="3431713"/>
            <a:ext cx="1887438" cy="286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ВОИ 2017г\103NIKON\DSCN15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8611"/>
          <a:stretch/>
        </p:blipFill>
        <p:spPr bwMode="auto">
          <a:xfrm>
            <a:off x="3203847" y="2010208"/>
            <a:ext cx="3074615" cy="254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ВОИ 2017г\103NIKON\DSCN15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-1006" r="14166" b="1006"/>
          <a:stretch/>
        </p:blipFill>
        <p:spPr bwMode="auto">
          <a:xfrm>
            <a:off x="690960" y="3444289"/>
            <a:ext cx="1958280" cy="239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Председатель Нелидовского </a:t>
            </a:r>
            <a:r>
              <a:rPr lang="ru-RU" sz="1400" b="1" dirty="0"/>
              <a:t>отделения ТООООО «ВОИ</a:t>
            </a:r>
            <a:r>
              <a:rPr lang="ru-RU" sz="1400" b="1" dirty="0" smtClean="0"/>
              <a:t>» - </a:t>
            </a:r>
          </a:p>
          <a:p>
            <a:pPr algn="ctr"/>
            <a:r>
              <a:rPr lang="ru-RU" sz="1400" b="1" dirty="0" smtClean="0"/>
              <a:t>Николаева Тамара Юрьевна,</a:t>
            </a:r>
          </a:p>
          <a:p>
            <a:r>
              <a:rPr lang="ru-RU" sz="2000" b="1" dirty="0" smtClean="0"/>
              <a:t>    </a:t>
            </a:r>
            <a:r>
              <a:rPr lang="ru-RU" sz="1200" b="1" dirty="0" smtClean="0"/>
              <a:t>Члены правления</a:t>
            </a:r>
            <a:r>
              <a:rPr lang="ru-RU" sz="1200" b="1" dirty="0" smtClean="0"/>
              <a:t>:</a:t>
            </a:r>
          </a:p>
          <a:p>
            <a:endParaRPr lang="ru-RU" sz="1200" b="1" dirty="0" smtClean="0"/>
          </a:p>
          <a:p>
            <a:pPr marL="342900" indent="-342900">
              <a:buFontTx/>
              <a:buChar char="-"/>
            </a:pPr>
            <a:r>
              <a:rPr lang="ru-RU" sz="1200" dirty="0" smtClean="0"/>
              <a:t>    Первичная организация № 1 (Иванова Л.А.),</a:t>
            </a:r>
          </a:p>
          <a:p>
            <a:pPr marL="342900" indent="-342900">
              <a:buFontTx/>
              <a:buChar char="-"/>
            </a:pPr>
            <a:r>
              <a:rPr lang="ru-RU" sz="1200" dirty="0" smtClean="0"/>
              <a:t>    Первичная организация № 2 (Иванова Г.М.),</a:t>
            </a:r>
          </a:p>
          <a:p>
            <a:pPr marL="342900" indent="-342900">
              <a:buFontTx/>
              <a:buChar char="-"/>
            </a:pPr>
            <a:r>
              <a:rPr lang="ru-RU" sz="1200" dirty="0" smtClean="0"/>
              <a:t>    Первичная организация № 3 (Волкова Л.В.),</a:t>
            </a:r>
          </a:p>
          <a:p>
            <a:pPr marL="342900" indent="-342900">
              <a:buFontTx/>
              <a:buChar char="-"/>
            </a:pPr>
            <a:r>
              <a:rPr lang="ru-RU" sz="1200" dirty="0" smtClean="0"/>
              <a:t>    Первичная </a:t>
            </a:r>
            <a:r>
              <a:rPr lang="ru-RU" sz="1200" dirty="0"/>
              <a:t>организация</a:t>
            </a:r>
            <a:r>
              <a:rPr lang="ru-RU" sz="1200" dirty="0" smtClean="0"/>
              <a:t> № 4 (Лебедева Г.А.).</a:t>
            </a:r>
          </a:p>
          <a:p>
            <a:endParaRPr lang="ru-RU" sz="1200" dirty="0" smtClean="0"/>
          </a:p>
          <a:p>
            <a:r>
              <a:rPr lang="ru-RU" sz="1200" b="1" dirty="0" smtClean="0"/>
              <a:t>   </a:t>
            </a:r>
            <a:r>
              <a:rPr lang="ru-RU" sz="1200" b="1" dirty="0" smtClean="0"/>
              <a:t>   </a:t>
            </a:r>
            <a:r>
              <a:rPr lang="ru-RU" sz="1200" b="1" dirty="0" smtClean="0"/>
              <a:t>Члены ревизионной комиссии</a:t>
            </a:r>
            <a:r>
              <a:rPr lang="ru-RU" sz="1200" b="1" dirty="0" smtClean="0"/>
              <a:t>: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      - Столяров Игорь Анатольевич,</a:t>
            </a:r>
          </a:p>
          <a:p>
            <a:r>
              <a:rPr lang="ru-RU" sz="1200" b="1" dirty="0" smtClean="0"/>
              <a:t>      - Варламова Валентина Васильевна,</a:t>
            </a:r>
          </a:p>
          <a:p>
            <a:r>
              <a:rPr lang="ru-RU" sz="1200" b="1" dirty="0" smtClean="0"/>
              <a:t>      - Яковлева Валентина Георгиевна.</a:t>
            </a:r>
            <a:endParaRPr lang="ru-RU" sz="1200" b="1" dirty="0"/>
          </a:p>
          <a:p>
            <a:pPr marL="342900" indent="-342900">
              <a:buFontTx/>
              <a:buChar char="-"/>
            </a:pPr>
            <a:endParaRPr lang="ru-RU" sz="1200" dirty="0" smtClean="0"/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7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Своих не бросаем!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:\ВОИ 2017г\103NIKON\DSCN15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9028" r="4792"/>
          <a:stretch/>
        </p:blipFill>
        <p:spPr bwMode="auto">
          <a:xfrm>
            <a:off x="3851920" y="1936743"/>
            <a:ext cx="2442268" cy="242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14195"/>
          <a:stretch/>
        </p:blipFill>
        <p:spPr bwMode="auto">
          <a:xfrm>
            <a:off x="719188" y="3050660"/>
            <a:ext cx="2232248" cy="262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:\ВОИ 2017г\103NIKON\DSCN15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1701" r="19896"/>
          <a:stretch/>
        </p:blipFill>
        <p:spPr bwMode="auto">
          <a:xfrm>
            <a:off x="6888455" y="3054161"/>
            <a:ext cx="1906486" cy="262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Подводим итоги!</a:t>
            </a:r>
            <a:endParaRPr lang="ru-RU" sz="1400" i="1" dirty="0" smtClean="0"/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G:\ФОТО\Фото 2017\Пленум инвалидов\IMG_80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8084" r="11042"/>
          <a:stretch/>
        </p:blipFill>
        <p:spPr bwMode="auto">
          <a:xfrm>
            <a:off x="2987824" y="4005064"/>
            <a:ext cx="295232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ФОТО\Фото 2017\Пленум инвалидов\IMG_80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451" r="18646" b="11669"/>
          <a:stretch/>
        </p:blipFill>
        <p:spPr bwMode="auto">
          <a:xfrm flipH="1">
            <a:off x="5868144" y="2060849"/>
            <a:ext cx="2520280" cy="164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ФОТО\Фото 2017\Пленум инвалидов\IMG_80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7421" r="9583" b="6037"/>
          <a:stretch/>
        </p:blipFill>
        <p:spPr bwMode="auto">
          <a:xfrm>
            <a:off x="797284" y="2011129"/>
            <a:ext cx="2622588" cy="17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11" y="2883680"/>
            <a:ext cx="3626023" cy="35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352928" cy="129614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/>
              <a:t>Спасибо за внимание!</a:t>
            </a:r>
            <a:endParaRPr lang="ru-RU" sz="1600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Направления деятельности Нелидовского </a:t>
            </a:r>
            <a:r>
              <a:rPr lang="ru-RU" sz="1400" b="1" dirty="0"/>
              <a:t>отделения ТООООО «</a:t>
            </a:r>
            <a:r>
              <a:rPr lang="ru-RU" sz="1400" b="1" dirty="0" smtClean="0"/>
              <a:t>ВОИ»:</a:t>
            </a:r>
          </a:p>
          <a:p>
            <a:pPr marL="342900" indent="-342900">
              <a:buFontTx/>
              <a:buChar char="-"/>
            </a:pPr>
            <a:r>
              <a:rPr lang="ru-RU" sz="1400" b="1" dirty="0" smtClean="0"/>
              <a:t>Защита прав и интересов инвалидов,</a:t>
            </a:r>
          </a:p>
          <a:p>
            <a:pPr marL="342900" indent="-342900">
              <a:buFontTx/>
              <a:buChar char="-"/>
            </a:pPr>
            <a:r>
              <a:rPr lang="ru-RU" sz="1400" b="1" dirty="0" smtClean="0"/>
              <a:t>Культурно-массовые мероприятия</a:t>
            </a:r>
            <a:r>
              <a:rPr lang="ru-RU" b="1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:\ВОИ 2017г\102NIKON\DSCN1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024336" cy="224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ВОИ 2017г\102NIKON\DSCN12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6042"/>
          <a:stretch/>
        </p:blipFill>
        <p:spPr bwMode="auto">
          <a:xfrm>
            <a:off x="1297782" y="2780928"/>
            <a:ext cx="3340780" cy="185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501317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Г. Старица, </a:t>
            </a:r>
          </a:p>
          <a:p>
            <a:r>
              <a:rPr lang="ru-RU" sz="1600" b="1" i="1" dirty="0" smtClean="0"/>
              <a:t>Свято-Успенский монастырь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31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r>
              <a:rPr lang="ru-RU" sz="2000" b="1" dirty="0" smtClean="0"/>
              <a:t>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J:\ФОТО для презентации\2 круглый стол\DSC00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5863" r="4164"/>
          <a:stretch/>
        </p:blipFill>
        <p:spPr bwMode="auto">
          <a:xfrm>
            <a:off x="1259632" y="1726114"/>
            <a:ext cx="2448272" cy="164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ФОТО для презентации\2 круглый стол\DSC001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7" r="11389" b="4526"/>
          <a:stretch/>
        </p:blipFill>
        <p:spPr bwMode="auto">
          <a:xfrm>
            <a:off x="4883307" y="1700808"/>
            <a:ext cx="2497006" cy="164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ВОИ 2017г\102NIKON\DSCN11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/>
          <a:stretch/>
        </p:blipFill>
        <p:spPr bwMode="auto">
          <a:xfrm>
            <a:off x="2555775" y="3853064"/>
            <a:ext cx="3744417" cy="23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вместе в День Победы    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J:\ФОТО для презентации\3 день победы\IMG_20160505_1208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4122"/>
          <a:stretch/>
        </p:blipFill>
        <p:spPr bwMode="auto">
          <a:xfrm>
            <a:off x="2123728" y="1988840"/>
            <a:ext cx="5832648" cy="37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вместе в День Победы    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J:\ФОТО для презентации\3 день победы\IMG_20160509_113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448271" cy="165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ФОТО для презентации\3 день победы\IMG_20160509_111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r="20809"/>
          <a:stretch/>
        </p:blipFill>
        <p:spPr bwMode="auto">
          <a:xfrm>
            <a:off x="6068581" y="2132856"/>
            <a:ext cx="279409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:\Рабочий стол\картинки для поздравлений\9 мая\3aaf8ae9aa6c3f669cd03d05eea5ca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420888"/>
            <a:ext cx="18906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вместе путешествуем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J:\ФОТО для презентации\5 экскурсии\DSC00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867" r="6708" b="-867"/>
          <a:stretch/>
        </p:blipFill>
        <p:spPr bwMode="auto">
          <a:xfrm>
            <a:off x="5220072" y="2001756"/>
            <a:ext cx="3495230" cy="322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ФОТО для презентации\5 экскурсии\IMG_20160809_102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0" r="20258"/>
          <a:stretch/>
        </p:blipFill>
        <p:spPr bwMode="auto">
          <a:xfrm>
            <a:off x="251520" y="2001756"/>
            <a:ext cx="2851480" cy="255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54370"/>
            <a:ext cx="3744416" cy="258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5309920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Г. Ржев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573" y="4725145"/>
            <a:ext cx="17591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Музей природы</a:t>
            </a:r>
          </a:p>
          <a:p>
            <a:r>
              <a:rPr lang="ru-RU" sz="1400" b="1" i="1" dirty="0" smtClean="0"/>
              <a:t>(заповедник</a:t>
            </a:r>
            <a:r>
              <a:rPr lang="ru-RU" sz="1600" b="1" i="1" dirty="0" smtClean="0"/>
              <a:t>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197342"/>
            <a:ext cx="3721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chemeClr val="bg1"/>
                </a:solidFill>
              </a:rPr>
              <a:t>Нило-Столобенская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пустынь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Культурно-массовые мероприятия</a:t>
            </a:r>
          </a:p>
          <a:p>
            <a:pPr algn="ctr"/>
            <a:r>
              <a:rPr lang="ru-RU" sz="1400" b="1" i="1" dirty="0" smtClean="0"/>
              <a:t>Мы вместе путешествуем</a:t>
            </a:r>
            <a:endParaRPr lang="ru-RU" sz="1400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2573" y="4725145"/>
            <a:ext cx="3127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Г. Тверь («Путь к успеху»)</a:t>
            </a:r>
            <a:endParaRPr lang="ru-RU" sz="1600" dirty="0"/>
          </a:p>
        </p:txBody>
      </p:sp>
      <p:pic>
        <p:nvPicPr>
          <p:cNvPr id="6147" name="Picture 3" descr="J:\Тверь КЦСОН-2015г\Тверь - КЦСОН - 2015г\IMG_0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 r="4182"/>
          <a:stretch/>
        </p:blipFill>
        <p:spPr bwMode="auto">
          <a:xfrm>
            <a:off x="690960" y="1844826"/>
            <a:ext cx="2930422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экскурсия в Белый 15г\DSCN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5"/>
            <a:ext cx="286924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J:\ФОТО для презентации\5 экскурсии\IMG_20160816_1229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9"/>
          <a:stretch/>
        </p:blipFill>
        <p:spPr bwMode="auto">
          <a:xfrm>
            <a:off x="3131840" y="3789041"/>
            <a:ext cx="2821241" cy="242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6216102"/>
            <a:ext cx="1035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Г. Москва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4761693"/>
            <a:ext cx="1274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Г. Белый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96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Культурно-массовые мероприятия</a:t>
            </a:r>
          </a:p>
          <a:p>
            <a:pPr algn="ctr"/>
            <a:r>
              <a:rPr lang="ru-RU" sz="2000" b="1" i="1" dirty="0" smtClean="0"/>
              <a:t>Мы чествуем своих поэтов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875" y="105077"/>
            <a:ext cx="8458200" cy="1152128"/>
          </a:xfrm>
        </p:spPr>
        <p:txBody>
          <a:bodyPr/>
          <a:lstStyle/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Нелидовского отделения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Тверской областной</a:t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организации общероссийской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общественной организации «Всероссийское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общество инвалидов»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4050" t="32781" r="43800" b="41874"/>
          <a:stretch/>
        </p:blipFill>
        <p:spPr bwMode="auto">
          <a:xfrm>
            <a:off x="50281" y="116632"/>
            <a:ext cx="1281359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H:\Фото Столяров\21728728_1420524694663597_451092506980534798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39"/>
            <a:ext cx="2664296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Фото Столяров\21457392_1572423819467126_2450892110342497961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7485" r="29720"/>
          <a:stretch/>
        </p:blipFill>
        <p:spPr bwMode="auto">
          <a:xfrm>
            <a:off x="5652120" y="1988839"/>
            <a:ext cx="3384375" cy="180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 Столяров\DSC_01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4407" r="26449"/>
          <a:stretch/>
        </p:blipFill>
        <p:spPr bwMode="auto">
          <a:xfrm>
            <a:off x="3347864" y="4009603"/>
            <a:ext cx="2328639" cy="201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44208" y="5373216"/>
            <a:ext cx="2228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Р. Крым, славянский фестиваль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39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439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  <vt:lpstr>Деятельность Нелидовского отделения Тверской областной организации общероссийской общественной организации «Всероссийское общество инвалидов»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</dc:title>
  <dc:creator>SMI</dc:creator>
  <cp:lastModifiedBy>вои</cp:lastModifiedBy>
  <cp:revision>49</cp:revision>
  <dcterms:created xsi:type="dcterms:W3CDTF">2017-12-12T11:13:09Z</dcterms:created>
  <dcterms:modified xsi:type="dcterms:W3CDTF">2018-02-08T12:34:24Z</dcterms:modified>
</cp:coreProperties>
</file>